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05" r:id="rId4"/>
    <p:sldId id="306" r:id="rId5"/>
    <p:sldId id="308" r:id="rId6"/>
    <p:sldId id="307" r:id="rId7"/>
    <p:sldId id="309" r:id="rId8"/>
    <p:sldId id="310" r:id="rId9"/>
    <p:sldId id="311" r:id="rId10"/>
    <p:sldId id="312" r:id="rId11"/>
    <p:sldId id="313" r:id="rId12"/>
    <p:sldId id="314" r:id="rId13"/>
    <p:sldId id="259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294D63-1728-4DF3-895B-008918F53CB1}">
  <a:tblStyle styleId="{96294D63-1728-4DF3-895B-008918F53C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2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804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57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11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4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1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8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8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3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044200" y="1072782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 Kelompok :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2D/Teknik Informatika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044200" y="1975247"/>
            <a:ext cx="5055600" cy="119300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- Sepvira Femy D.      (2213020166)</a:t>
            </a:r>
            <a:b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- Salsa Ambar W.	 (2213020168)</a:t>
            </a:r>
            <a:b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- Intan Nurafi O.	 (2213020190)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409097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4141261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Untuk menggunakan fitur Arsipkan Catatan silahkan klik tombol Arsipkan catatan maka catatan akan masuk kedalam bagian arsip seperti diatas.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8AD10-0EF4-4B9A-93C3-7FC0F5129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" t="6805" r="33047" b="38611"/>
          <a:stretch/>
        </p:blipFill>
        <p:spPr>
          <a:xfrm>
            <a:off x="535780" y="1064419"/>
            <a:ext cx="5815013" cy="28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3951721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</a:t>
            </a: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ika ingin membuka catatan yang diarsip, kita harus mengekliok tombol buka catatan dan akan muncul seperti hasil diatas, hasil diatas merupakan catatan yang kita arsipkan.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2B229-CBAE-4C4A-A5B7-0BF90590F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11944" r="32969" b="39167"/>
          <a:stretch/>
        </p:blipFill>
        <p:spPr>
          <a:xfrm>
            <a:off x="580946" y="942975"/>
            <a:ext cx="613201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1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3951721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Jika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ingin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mengahpus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catatan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tinggal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kita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tombol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catatan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yang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mau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dihapus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lalu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kita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klik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Hapus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Catatan</a:t>
            </a:r>
            <a:r>
              <a:rPr lang="en-US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1FEFD-E5DE-4399-9E70-0894C0E80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1" t="15278" r="26328" b="36805"/>
          <a:stretch/>
        </p:blipFill>
        <p:spPr>
          <a:xfrm>
            <a:off x="557211" y="1021557"/>
            <a:ext cx="6533568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586038" y="3486150"/>
            <a:ext cx="5992556" cy="905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TERMAKASIH!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567025" y="4219613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Terdapat tombol mulai, jika setelah di klik akan menuju halaman berikutnya.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B40C4-B363-4E5D-A5BB-696A096D7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 t="6389" r="51406" b="44445"/>
          <a:stretch/>
        </p:blipFill>
        <p:spPr>
          <a:xfrm>
            <a:off x="871536" y="1050130"/>
            <a:ext cx="4607719" cy="2856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567025" y="4093373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Setelah itu akan tertampil halaman yang akan menyapa pengguna, setelah kita klik “Mulai Catat” akan mulai ke fitur-fitur dari catatan.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0C49F-19D0-49D3-841E-6E6691DAB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12083" r="53595" b="41806"/>
          <a:stretch/>
        </p:blipFill>
        <p:spPr>
          <a:xfrm>
            <a:off x="885825" y="1000123"/>
            <a:ext cx="4293393" cy="28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8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02718" y="3802931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Dalam tampilan diatas sudah terdapat fitur yang dapat digunakan, untuk hasil catatan yang sudah ada, itu berasal dari database mysql, karena codingan pembuatan aplikasi ini sudah conect kedalam database sql.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FBEF7-6D65-4FDE-A5EA-4D743AA06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7" t="12360" r="32890" b="38334"/>
          <a:stretch/>
        </p:blipFill>
        <p:spPr>
          <a:xfrm>
            <a:off x="459868" y="1121569"/>
            <a:ext cx="567990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02718" y="3802931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Selanjutnya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kita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menambahkan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suatu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catatan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baru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dengan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mengisi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Judul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,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isi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 Setelah di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klik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simpan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,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catatan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tersebut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akan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ID" sz="115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tersimpan</a:t>
            </a: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D49A4-198B-4DAF-B1C6-772801A0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12916" r="33047" b="38334"/>
          <a:stretch/>
        </p:blipFill>
        <p:spPr>
          <a:xfrm>
            <a:off x="528637" y="942975"/>
            <a:ext cx="5939490" cy="2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4026961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Ini merupakan hasil dari catatan yang sudah ditombol simpan tadi.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22F79-1919-467C-A01A-F59ABF21B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" t="11944" r="32969" b="39306"/>
          <a:stretch/>
        </p:blipFill>
        <p:spPr>
          <a:xfrm>
            <a:off x="528637" y="1042987"/>
            <a:ext cx="5916491" cy="27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4193382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</a:t>
            </a: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ni merupakan hasil dari isi catatan yang kita buat tadi melalui dengan mengeklik tombol “Buka Catatan”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CEDA4-CC24-4DDB-A34C-73A4CE788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3194" r="33594" b="39167"/>
          <a:stretch/>
        </p:blipFill>
        <p:spPr>
          <a:xfrm>
            <a:off x="405925" y="950118"/>
            <a:ext cx="5843588" cy="29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4141261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Jika kita memencet edit catatan, catatan tadi bisa diedit contohnya seperti diatas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804F7-D694-4E79-A30D-62D2EB668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" t="3333" r="33203" b="39861"/>
          <a:stretch/>
        </p:blipFill>
        <p:spPr>
          <a:xfrm>
            <a:off x="542924" y="1050131"/>
            <a:ext cx="5915025" cy="29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59869" y="29500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Program dan Penjelasan</a:t>
            </a:r>
            <a:endParaRPr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459869" y="4141261"/>
            <a:ext cx="6820200" cy="49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dari setelah kita mengedit catatan tadi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8C42B-A30B-4ECC-85C9-6B99FEC5E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12083" r="32812" b="38194"/>
          <a:stretch/>
        </p:blipFill>
        <p:spPr>
          <a:xfrm>
            <a:off x="538084" y="964405"/>
            <a:ext cx="6335090" cy="29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0003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On-screen Show (16:9)</PresentationFormat>
  <Paragraphs>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Montserrat ExtraLight</vt:lpstr>
      <vt:lpstr>Montserrat</vt:lpstr>
      <vt:lpstr>Arial</vt:lpstr>
      <vt:lpstr>Montserrat ExtraBold</vt:lpstr>
      <vt:lpstr>Futuristic Background by Slidesgo</vt:lpstr>
      <vt:lpstr>Nama Kelompok :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Hasil Program dan Penjelasan</vt:lpstr>
      <vt:lpstr>TERMAKASIH!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Nama Kelompok :</dc:title>
  <dc:creator>Intan Nurafi Oktavia</dc:creator>
  <cp:lastModifiedBy>Intan Nurafi Oktavia</cp:lastModifiedBy>
  <cp:revision>1</cp:revision>
  <dcterms:modified xsi:type="dcterms:W3CDTF">2024-01-03T07:49:56Z</dcterms:modified>
</cp:coreProperties>
</file>